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66" d="100"/>
          <a:sy n="66" d="100"/>
        </p:scale>
        <p:origin x="952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6F6B0-E241-82CF-AFF2-CE44C4E27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AAE67-84C6-DF52-65CE-4B8D948F5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B1B13-E2F2-DA4A-144C-071DFCBB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1BB5-3D03-A045-7D03-DEDB2C2D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26F67-89BE-2044-9D02-8C464FE83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5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56F4-46D0-82AE-E6A0-D9C21677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1CC65-1037-0F34-2BB2-A5388B286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74C0-3367-4642-A369-1FFFB923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22AF4-F2A3-9C63-2CF5-916BA89A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8CE7C-F94F-04F2-C26E-09A718A1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91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36167-2195-D30A-EA8A-D87F9C563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863E3-1FC1-7047-2224-AE3E8F05F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BF924-AF86-355C-DD03-991D3422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D0A3E-9771-7A14-7386-0EE0CDAEF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EB02E-2FA5-B5DC-FE46-2497D1BA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58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B3B6-AD9A-866D-99E8-1A95AA9E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9749E-4404-2A71-943A-F2EF61748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774F5-AB97-F4E5-B685-3E4965CF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14058-6CEB-ADDB-142F-349DC41B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D60F8-FEB9-3FA7-9B2E-CD27B3AA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71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1A7B-DF81-E1B9-8BE6-2E48E6A6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02B4-5A1B-6EF8-9829-47B2AC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16355-A7FE-747F-9072-62CE9816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8CF6-BC3A-871A-4554-848CA239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0BFE-C785-9144-F7F7-D606813A9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8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2D73-4603-7D22-329F-30E2CFE8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A15F8-D0F1-1705-D52E-94876399C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F096C-E2C0-2B9C-3F61-BDE264566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D3EE4-9FC7-DFCC-311E-DAE6194F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531F-6D26-6B98-3169-F96C082B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6ACF4-918B-8EE0-0E41-E6D11B93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3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B034-A2E0-C14A-A1B2-800296CE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795A1-E209-C611-2A76-8870FD9BC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0A6100-7557-6A31-004E-6723F9B51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6675FC-1499-2B2E-C67C-DDCC354D3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029C4-BA57-F430-5289-88DDF98B1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7000E6-EEFF-9B6C-7C70-5864FEE4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E770A9-E418-5EEC-B087-134D71B2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C09A10-A13C-1183-A0E4-E404D216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9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9BDB-1B48-EE14-4A89-6DB70787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AF801-1885-05BF-4C08-7828ED6E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73FBC-623E-15EC-84E2-947DD437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69B31-CA1E-BB9B-433C-32F290ED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65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5CFBB-45C2-404F-6C20-FD98D746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DA31D-5DA2-147D-949B-78E5D60C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F6138-0583-AF4C-2A49-7F0E19D8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95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90960-86AF-CB15-0FAD-C3454BB5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6590-E331-CCE2-309B-6CE5F85B1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00F52-14D8-01FA-8042-68E0167D3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A0407-AF25-1787-BB47-88BF9C4A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49F21-341F-09CE-A916-ECEF76FC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653F-EAC5-A26B-A45E-70D4E1ED7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9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B8EC-127F-BEDD-C0CE-F9333E51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CDBAF-4464-29C9-6712-921DB1D47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B50B4-271D-8EC2-5639-91B3698D0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D64A8-2386-6B53-C859-7D4D2B60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E40FD-819A-E238-A69A-85D4D1A2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03C07-1B20-3AB1-C81E-DB9D5A57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80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532FCA-BBCB-0EF2-DD31-A2E49889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5AC92-FFEC-7454-5A03-45F426CA0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1594-D346-DA3A-00D6-62C118956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337E-7786-4B6B-ACEE-1608C9E8AD8F}" type="datetimeFigureOut">
              <a:rPr lang="en-GB" smtClean="0"/>
              <a:t>06/10/2023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302A2-A100-62D7-FCFB-A899F2FE7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7928-E44D-A170-1A3E-37AC7DA4D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51FF8-3A05-4A32-AD15-A225574616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71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3DEC95-3396-43BA-FA7A-4E04275B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9" y="0"/>
            <a:ext cx="9931202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349228C-515E-1F69-C165-9A599AD1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9326" r="3555" b="8000"/>
          <a:stretch>
            <a:fillRect/>
          </a:stretch>
        </p:blipFill>
        <p:spPr bwMode="auto">
          <a:xfrm>
            <a:off x="1886049" y="177800"/>
            <a:ext cx="2648090" cy="13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8BF3054-128B-9821-1FD6-7561139D1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54" y="5084886"/>
            <a:ext cx="1219200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4050" algn="l"/>
              </a:tabLst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6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.7.</a:t>
            </a:r>
            <a:r>
              <a:rPr lang="en-US" altLang="en-US" b="1" dirty="0">
                <a:solidFill>
                  <a:srgbClr val="00B0F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1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Open Sans" panose="020B0606030504020204" pitchFamily="34" charset="0"/>
              </a:rPr>
              <a:t> Προμήθεια και εγκατάσταση ολογράμματος</a:t>
            </a:r>
            <a:endParaRPr kumimoji="0" lang="en-GB" altLang="en-US" sz="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4050" algn="l"/>
              </a:tabLst>
            </a:pPr>
            <a:endParaRPr kumimoji="0" lang="en-GB" alt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B6B52E-18F2-0749-3997-E598183E266A}"/>
              </a:ext>
            </a:extLst>
          </p:cNvPr>
          <p:cNvSpPr txBox="1"/>
          <p:nvPr/>
        </p:nvSpPr>
        <p:spPr>
          <a:xfrm>
            <a:off x="-9625" y="5633120"/>
            <a:ext cx="1219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Ομάδα εργασίας:</a:t>
            </a:r>
            <a:endParaRPr kumimoji="0" lang="en-GB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Δρ. Αντώνης Θεοχάρους</a:t>
            </a:r>
            <a:r>
              <a:rPr lang="en-GB" altLang="en-US" sz="800" dirty="0"/>
              <a:t>,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Δρ. Πέτρος Κοσμάς</a:t>
            </a: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,</a:t>
            </a:r>
            <a:r>
              <a:rPr lang="en-GB" altLang="en-US" sz="800" dirty="0"/>
              <a:t> </a:t>
            </a:r>
            <a:r>
              <a:rPr kumimoji="0" lang="el-G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Αντρέεβ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SemiBold" panose="020B0706030804020204" pitchFamily="34" charset="0"/>
                <a:ea typeface="Times New Roman" panose="02020603050405020304" pitchFamily="18" charset="0"/>
                <a:cs typeface="Open Sans SemiBold" panose="020B0706030804020204" pitchFamily="34" charset="0"/>
              </a:rPr>
              <a:t> Χρήστος</a:t>
            </a:r>
            <a:endParaRPr kumimoji="0" lang="el-G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08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CB5B9-8070-BC23-6004-E623ED067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6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1883F-9232-8044-C5D5-856036068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5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DDDBD-B171-5730-2244-8818747A4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63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B1038-132E-00C9-7768-3AFF700A0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AFCD0-4441-3FF2-A9C4-8DF673DC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" r="216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460D0-B880-2FB5-BF46-41351E688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5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36ECD-9545-E5AD-585D-1AE847EF8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4EC60-98DA-DB35-D266-245860BE8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8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Hristo D. Andreev</dc:creator>
  <cp:lastModifiedBy>Hristo Andreev</cp:lastModifiedBy>
  <cp:revision>2</cp:revision>
  <dcterms:created xsi:type="dcterms:W3CDTF">2023-10-06T14:57:10Z</dcterms:created>
  <dcterms:modified xsi:type="dcterms:W3CDTF">2023-10-06T15:38:25Z</dcterms:modified>
</cp:coreProperties>
</file>